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21383625" cy="30311725"/>
  <p:notesSz cx="6797675" cy="9874250"/>
  <p:defaultTextStyle>
    <a:defPPr>
      <a:defRPr lang="zh-TW"/>
    </a:defPPr>
    <a:lvl1pPr marL="0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1pPr>
    <a:lvl2pPr marL="1409570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2pPr>
    <a:lvl3pPr marL="2819777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3pPr>
    <a:lvl4pPr marL="4229347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4pPr>
    <a:lvl5pPr marL="5638917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5pPr>
    <a:lvl6pPr marL="7048488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6pPr>
    <a:lvl7pPr marL="8458694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7pPr>
    <a:lvl8pPr marL="9868264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8pPr>
    <a:lvl9pPr marL="11277835" algn="l" defTabSz="2819141" rtl="0" eaLnBrk="1" latinLnBrk="0" hangingPunct="1">
      <a:defRPr sz="55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47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7C80"/>
    <a:srgbClr val="FFCCCC"/>
    <a:srgbClr val="FFCCFF"/>
    <a:srgbClr val="003366"/>
    <a:srgbClr val="FF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4" autoAdjust="0"/>
    <p:restoredTop sz="94660"/>
  </p:normalViewPr>
  <p:slideViewPr>
    <p:cSldViewPr>
      <p:cViewPr varScale="1">
        <p:scale>
          <a:sx n="19" d="100"/>
          <a:sy n="19" d="100"/>
        </p:scale>
        <p:origin x="1512" y="84"/>
      </p:cViewPr>
      <p:guideLst>
        <p:guide orient="horz" pos="9547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2954" y="4970318"/>
            <a:ext cx="16037719" cy="10552972"/>
          </a:xfrm>
        </p:spPr>
        <p:txBody>
          <a:bodyPr anchor="b">
            <a:normAutofit/>
          </a:bodyPr>
          <a:lstStyle>
            <a:lvl1pPr algn="ctr">
              <a:defRPr sz="1032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4" y="15920676"/>
            <a:ext cx="16037719" cy="7318313"/>
          </a:xfrm>
        </p:spPr>
        <p:txBody>
          <a:bodyPr>
            <a:normAutofit/>
          </a:bodyPr>
          <a:lstStyle>
            <a:lvl1pPr marL="0" indent="0" algn="ctr">
              <a:buNone/>
              <a:defRPr sz="41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86765" indent="0" algn="ctr">
              <a:buNone/>
              <a:defRPr sz="4820"/>
            </a:lvl2pPr>
            <a:lvl3pPr marL="1574165" indent="0" algn="ctr">
              <a:buNone/>
              <a:defRPr sz="4130"/>
            </a:lvl3pPr>
            <a:lvl4pPr marL="2360930" indent="0" algn="ctr">
              <a:buNone/>
              <a:defRPr sz="3440"/>
            </a:lvl4pPr>
            <a:lvl5pPr marL="3147695" indent="0" algn="ctr">
              <a:buNone/>
              <a:defRPr sz="3440"/>
            </a:lvl5pPr>
            <a:lvl6pPr marL="3934460" indent="0" algn="ctr">
              <a:buNone/>
              <a:defRPr sz="3440"/>
            </a:lvl6pPr>
            <a:lvl7pPr marL="4721860" indent="0" algn="ctr">
              <a:buNone/>
              <a:defRPr sz="3440"/>
            </a:lvl7pPr>
            <a:lvl8pPr marL="5508625" indent="0" algn="ctr">
              <a:buNone/>
              <a:defRPr sz="3440"/>
            </a:lvl8pPr>
            <a:lvl9pPr marL="6295390" indent="0" algn="ctr">
              <a:buNone/>
              <a:defRPr sz="344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592770"/>
            <a:ext cx="4610843" cy="2568778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470124" y="1592768"/>
            <a:ext cx="13565238" cy="25687782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9" y="7568751"/>
            <a:ext cx="18443377" cy="12602077"/>
          </a:xfrm>
        </p:spPr>
        <p:txBody>
          <a:bodyPr anchor="b">
            <a:normAutofit/>
          </a:bodyPr>
          <a:lstStyle>
            <a:lvl1pPr>
              <a:defRPr sz="10325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58989" y="20122221"/>
            <a:ext cx="18443377" cy="6630688"/>
          </a:xfrm>
        </p:spPr>
        <p:txBody>
          <a:bodyPr anchor="t">
            <a:normAutofit/>
          </a:bodyPr>
          <a:lstStyle>
            <a:lvl1pPr marL="0" indent="0">
              <a:buNone/>
              <a:defRPr sz="41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86765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74165" indent="0">
              <a:buNone/>
              <a:defRPr sz="2755">
                <a:solidFill>
                  <a:schemeClr val="tx1">
                    <a:tint val="75000"/>
                  </a:schemeClr>
                </a:solidFill>
              </a:defRPr>
            </a:lvl3pPr>
            <a:lvl4pPr marL="2360930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4pPr>
            <a:lvl5pPr marL="3147695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5pPr>
            <a:lvl6pPr marL="3934460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6pPr>
            <a:lvl7pPr marL="4721860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7pPr>
            <a:lvl8pPr marL="5508625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8pPr>
            <a:lvl9pPr marL="6295390" indent="0">
              <a:buNone/>
              <a:defRPr sz="2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482274" y="8083132"/>
            <a:ext cx="9088041" cy="192325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825463" y="8083132"/>
            <a:ext cx="9088041" cy="192325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82275" y="7433625"/>
            <a:ext cx="9043493" cy="3649513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4130" b="1"/>
            </a:lvl1pPr>
            <a:lvl2pPr marL="786765" indent="0">
              <a:buNone/>
              <a:defRPr sz="3440" b="1"/>
            </a:lvl2pPr>
            <a:lvl3pPr marL="1574165" indent="0">
              <a:buNone/>
              <a:defRPr sz="3100" b="1"/>
            </a:lvl3pPr>
            <a:lvl4pPr marL="2360930" indent="0">
              <a:buNone/>
              <a:defRPr sz="2755" b="1"/>
            </a:lvl4pPr>
            <a:lvl5pPr marL="3147695" indent="0">
              <a:buNone/>
              <a:defRPr sz="2755" b="1"/>
            </a:lvl5pPr>
            <a:lvl6pPr marL="3934460" indent="0">
              <a:buNone/>
              <a:defRPr sz="2755" b="1"/>
            </a:lvl6pPr>
            <a:lvl7pPr marL="4721860" indent="0">
              <a:buNone/>
              <a:defRPr sz="2755" b="1"/>
            </a:lvl7pPr>
            <a:lvl8pPr marL="5508625" indent="0">
              <a:buNone/>
              <a:defRPr sz="2755" b="1"/>
            </a:lvl8pPr>
            <a:lvl9pPr marL="6295390" indent="0">
              <a:buNone/>
              <a:defRPr sz="2755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482275" y="11083140"/>
            <a:ext cx="9043493" cy="1626758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0825463" y="7433628"/>
            <a:ext cx="9088044" cy="364950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4130" b="1"/>
            </a:lvl1pPr>
            <a:lvl2pPr marL="786765" indent="0">
              <a:buNone/>
              <a:defRPr sz="3440" b="1"/>
            </a:lvl2pPr>
            <a:lvl3pPr marL="1574165" indent="0">
              <a:buNone/>
              <a:defRPr sz="3100" b="1"/>
            </a:lvl3pPr>
            <a:lvl4pPr marL="2360930" indent="0">
              <a:buNone/>
              <a:defRPr sz="2755" b="1"/>
            </a:lvl4pPr>
            <a:lvl5pPr marL="3147695" indent="0">
              <a:buNone/>
              <a:defRPr sz="2755" b="1"/>
            </a:lvl5pPr>
            <a:lvl6pPr marL="3934460" indent="0">
              <a:buNone/>
              <a:defRPr sz="2755" b="1"/>
            </a:lvl6pPr>
            <a:lvl7pPr marL="4721860" indent="0">
              <a:buNone/>
              <a:defRPr sz="2755" b="1"/>
            </a:lvl7pPr>
            <a:lvl8pPr marL="5508625" indent="0">
              <a:buNone/>
              <a:defRPr sz="2755" b="1"/>
            </a:lvl8pPr>
            <a:lvl9pPr marL="6295390" indent="0">
              <a:buNone/>
              <a:defRPr sz="2755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0825463" y="11083140"/>
            <a:ext cx="9088044" cy="1626758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73" y="2020784"/>
            <a:ext cx="6896219" cy="7072724"/>
          </a:xfrm>
        </p:spPr>
        <p:txBody>
          <a:bodyPr anchor="b">
            <a:normAutofit/>
          </a:bodyPr>
          <a:lstStyle>
            <a:lvl1pPr>
              <a:defRPr sz="551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088042" y="4378364"/>
            <a:ext cx="10825462" cy="21555005"/>
          </a:xfrm>
        </p:spPr>
        <p:txBody>
          <a:bodyPr/>
          <a:lstStyle>
            <a:lvl1pPr>
              <a:defRPr sz="5510"/>
            </a:lvl1pPr>
            <a:lvl2pPr>
              <a:defRPr sz="4820"/>
            </a:lvl2pPr>
            <a:lvl3pPr>
              <a:defRPr sz="4130"/>
            </a:lvl3pPr>
            <a:lvl4pPr>
              <a:defRPr sz="3440"/>
            </a:lvl4pPr>
            <a:lvl5pPr>
              <a:defRPr sz="3440"/>
            </a:lvl5pPr>
            <a:lvl6pPr>
              <a:defRPr sz="3440"/>
            </a:lvl6pPr>
            <a:lvl7pPr>
              <a:defRPr sz="3440"/>
            </a:lvl7pPr>
            <a:lvl8pPr>
              <a:defRPr sz="3440"/>
            </a:lvl8pPr>
            <a:lvl9pPr>
              <a:defRPr sz="344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475473" y="9093516"/>
            <a:ext cx="6896219" cy="1683985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755"/>
            </a:lvl1pPr>
            <a:lvl2pPr marL="786765" indent="0">
              <a:buNone/>
              <a:defRPr sz="2065"/>
            </a:lvl2pPr>
            <a:lvl3pPr marL="1574165" indent="0">
              <a:buNone/>
              <a:defRPr sz="1725"/>
            </a:lvl3pPr>
            <a:lvl4pPr marL="2360930" indent="0">
              <a:buNone/>
              <a:defRPr sz="1550"/>
            </a:lvl4pPr>
            <a:lvl5pPr marL="3147695" indent="0">
              <a:buNone/>
              <a:defRPr sz="1550"/>
            </a:lvl5pPr>
            <a:lvl6pPr marL="3934460" indent="0">
              <a:buNone/>
              <a:defRPr sz="1550"/>
            </a:lvl6pPr>
            <a:lvl7pPr marL="4721860" indent="0">
              <a:buNone/>
              <a:defRPr sz="1550"/>
            </a:lvl7pPr>
            <a:lvl8pPr marL="5508625" indent="0">
              <a:buNone/>
              <a:defRPr sz="1550"/>
            </a:lvl8pPr>
            <a:lvl9pPr marL="6295390" indent="0">
              <a:buNone/>
              <a:defRPr sz="15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73" y="2020782"/>
            <a:ext cx="6896219" cy="7072737"/>
          </a:xfrm>
        </p:spPr>
        <p:txBody>
          <a:bodyPr anchor="b">
            <a:normAutofit/>
          </a:bodyPr>
          <a:lstStyle>
            <a:lvl1pPr>
              <a:defRPr sz="551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88042" y="4378364"/>
            <a:ext cx="10825462" cy="21555005"/>
          </a:xfrm>
        </p:spPr>
        <p:txBody>
          <a:bodyPr/>
          <a:lstStyle>
            <a:lvl1pPr marL="0" indent="0">
              <a:buNone/>
              <a:defRPr sz="5510"/>
            </a:lvl1pPr>
            <a:lvl2pPr marL="786765" indent="0">
              <a:buNone/>
              <a:defRPr sz="4820"/>
            </a:lvl2pPr>
            <a:lvl3pPr marL="1574165" indent="0">
              <a:buNone/>
              <a:defRPr sz="4130"/>
            </a:lvl3pPr>
            <a:lvl4pPr marL="2360930" indent="0">
              <a:buNone/>
              <a:defRPr sz="3440"/>
            </a:lvl4pPr>
            <a:lvl5pPr marL="3147695" indent="0">
              <a:buNone/>
              <a:defRPr sz="3440"/>
            </a:lvl5pPr>
            <a:lvl6pPr marL="3934460" indent="0">
              <a:buNone/>
              <a:defRPr sz="3440"/>
            </a:lvl6pPr>
            <a:lvl7pPr marL="4721860" indent="0">
              <a:buNone/>
              <a:defRPr sz="3440"/>
            </a:lvl7pPr>
            <a:lvl8pPr marL="5508625" indent="0">
              <a:buNone/>
              <a:defRPr sz="3440"/>
            </a:lvl8pPr>
            <a:lvl9pPr marL="6295390" indent="0">
              <a:buNone/>
              <a:defRPr sz="344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475473" y="9093519"/>
            <a:ext cx="6896219" cy="1683984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755"/>
            </a:lvl1pPr>
            <a:lvl2pPr marL="786765" indent="0">
              <a:buNone/>
              <a:defRPr sz="2065"/>
            </a:lvl2pPr>
            <a:lvl3pPr marL="1574165" indent="0">
              <a:buNone/>
              <a:defRPr sz="1725"/>
            </a:lvl3pPr>
            <a:lvl4pPr marL="2360930" indent="0">
              <a:buNone/>
              <a:defRPr sz="1550"/>
            </a:lvl4pPr>
            <a:lvl5pPr marL="3147695" indent="0">
              <a:buNone/>
              <a:defRPr sz="1550"/>
            </a:lvl5pPr>
            <a:lvl6pPr marL="3934460" indent="0">
              <a:buNone/>
              <a:defRPr sz="1550"/>
            </a:lvl6pPr>
            <a:lvl7pPr marL="4721860" indent="0">
              <a:buNone/>
              <a:defRPr sz="1550"/>
            </a:lvl7pPr>
            <a:lvl8pPr marL="5508625" indent="0">
              <a:buNone/>
              <a:defRPr sz="1550"/>
            </a:lvl8pPr>
            <a:lvl9pPr marL="6295390" indent="0">
              <a:buNone/>
              <a:defRPr sz="15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2276" y="1616627"/>
            <a:ext cx="18443377" cy="5858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276" y="8083132"/>
            <a:ext cx="18443377" cy="19232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7" y="28094482"/>
            <a:ext cx="4811316" cy="1613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E90C34F-5C11-45DE-A87F-1ACD8F966C87}" type="datetimeFigureOut">
              <a:rPr lang="zh-TW" altLang="en-US" smtClean="0"/>
              <a:t>2025/2/13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9" y="28094482"/>
            <a:ext cx="7216973" cy="1613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4334" y="28094482"/>
            <a:ext cx="4811316" cy="1613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7B533-970E-41A9-8FA3-BE5CB6AE25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573530" rtl="0" eaLnBrk="1" latinLnBrk="0" hangingPunct="1">
        <a:lnSpc>
          <a:spcPct val="90000"/>
        </a:lnSpc>
        <a:spcBef>
          <a:spcPct val="0"/>
        </a:spcBef>
        <a:buNone/>
        <a:defRPr sz="7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700" indent="-393700" algn="l" defTabSz="1573530" rtl="0" eaLnBrk="1" latinLnBrk="0" hangingPunct="1">
        <a:lnSpc>
          <a:spcPct val="90000"/>
        </a:lnSpc>
        <a:spcBef>
          <a:spcPts val="1725"/>
        </a:spcBef>
        <a:buFont typeface="Wingdings 2" panose="05020102010507070707" pitchFamily="18" charset="2"/>
        <a:buChar char=""/>
        <a:defRPr sz="4820" kern="1200">
          <a:solidFill>
            <a:schemeClr val="tx1"/>
          </a:solidFill>
          <a:latin typeface="+mn-lt"/>
          <a:ea typeface="+mn-ea"/>
          <a:cs typeface="+mn-cs"/>
        </a:defRPr>
      </a:lvl1pPr>
      <a:lvl2pPr marL="1180465" indent="-393700" algn="l" defTabSz="1573530" rtl="0" eaLnBrk="1" latinLnBrk="0" hangingPunct="1">
        <a:lnSpc>
          <a:spcPct val="90000"/>
        </a:lnSpc>
        <a:spcBef>
          <a:spcPts val="860"/>
        </a:spcBef>
        <a:buFont typeface="Wingdings 2" panose="05020102010507070707" pitchFamily="18" charset="2"/>
        <a:buChar char=""/>
        <a:defRPr sz="4130" kern="1200">
          <a:solidFill>
            <a:schemeClr val="tx1"/>
          </a:solidFill>
          <a:latin typeface="+mn-lt"/>
          <a:ea typeface="+mn-ea"/>
          <a:cs typeface="+mn-cs"/>
        </a:defRPr>
      </a:lvl2pPr>
      <a:lvl3pPr marL="1967230" indent="-393700" algn="l" defTabSz="1573530" rtl="0" eaLnBrk="1" latinLnBrk="0" hangingPunct="1">
        <a:lnSpc>
          <a:spcPct val="90000"/>
        </a:lnSpc>
        <a:spcBef>
          <a:spcPts val="860"/>
        </a:spcBef>
        <a:buFont typeface="Wingdings 2" panose="05020102010507070707" pitchFamily="18" charset="2"/>
        <a:buChar char=""/>
        <a:defRPr sz="3440" kern="1200">
          <a:solidFill>
            <a:schemeClr val="tx1"/>
          </a:solidFill>
          <a:latin typeface="+mn-lt"/>
          <a:ea typeface="+mn-ea"/>
          <a:cs typeface="+mn-cs"/>
        </a:defRPr>
      </a:lvl3pPr>
      <a:lvl4pPr marL="2753995" indent="-393700" algn="l" defTabSz="1573530" rtl="0" eaLnBrk="1" latinLnBrk="0" hangingPunct="1">
        <a:lnSpc>
          <a:spcPct val="90000"/>
        </a:lnSpc>
        <a:spcBef>
          <a:spcPts val="860"/>
        </a:spcBef>
        <a:buFont typeface="Wingdings 2" panose="05020102010507070707" pitchFamily="18" charset="2"/>
        <a:buChar char="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541395" indent="-393700" algn="l" defTabSz="1573530" rtl="0" eaLnBrk="1" latinLnBrk="0" hangingPunct="1">
        <a:lnSpc>
          <a:spcPct val="90000"/>
        </a:lnSpc>
        <a:spcBef>
          <a:spcPts val="860"/>
        </a:spcBef>
        <a:buFont typeface="Wingdings 2" panose="05020102010507070707" pitchFamily="18" charset="2"/>
        <a:buChar char="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4328160" indent="-393700" algn="l" defTabSz="157353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5114925" indent="-393700" algn="l" defTabSz="157353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901690" indent="-393700" algn="l" defTabSz="157353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689090" indent="-393700" algn="l" defTabSz="157353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6765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74165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60930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47695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34460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21860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508625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95390" algn="l" defTabSz="1573530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21383625" cy="3778599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9801" tIns="139900" rIns="279801" bIns="139900" numCol="1" spcCol="0" rtlCol="0" fromWordArt="0" anchor="ctr" anchorCtr="0" forceAA="0" compatLnSpc="1">
            <a:noAutofit/>
          </a:bodyPr>
          <a:lstStyle/>
          <a:p>
            <a:pPr algn="ctr"/>
            <a:endParaRPr lang="zh-TW" altLang="en-US" sz="16985" dirty="0">
              <a:solidFill>
                <a:srgbClr val="003366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63020" y="296080"/>
            <a:ext cx="167031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醫學院</a:t>
            </a:r>
            <a:r>
              <a:rPr lang="en-US" altLang="zh-TW" sz="5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5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學年度第二學期全英語授課</a:t>
            </a:r>
            <a:r>
              <a:rPr lang="en-US" altLang="zh-TW" sz="5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(EMI)</a:t>
            </a:r>
            <a:r>
              <a:rPr lang="zh-TW" altLang="en-US" sz="5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</a:p>
          <a:p>
            <a:pPr algn="ctr"/>
            <a:r>
              <a:rPr lang="zh-TW" altLang="en-US" sz="5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學習心得海報競賽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4139084" y="1834382"/>
            <a:ext cx="16105933" cy="845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 Learning Experience Poster Competition 2025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84" y="306869"/>
            <a:ext cx="3157583" cy="3046139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5073475" y="2793133"/>
            <a:ext cx="53303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 ○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學系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學號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2F0107C-5DF1-BB12-A686-B774A37E4A57}"/>
              </a:ext>
            </a:extLst>
          </p:cNvPr>
          <p:cNvSpPr/>
          <p:nvPr/>
        </p:nvSpPr>
        <p:spPr>
          <a:xfrm>
            <a:off x="10835828" y="2793133"/>
            <a:ext cx="84879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Department-Student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ID-Name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TM02900722[[fn=離子會議室]]</Template>
  <TotalTime>333</TotalTime>
  <Words>34</Words>
  <Application>Microsoft Office PowerPoint</Application>
  <PresentationFormat>自訂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Calibri</vt:lpstr>
      <vt:lpstr>Calibri Light</vt:lpstr>
      <vt:lpstr>Wingdings 2</vt:lpstr>
      <vt:lpstr>HDOfficeLightV0</vt:lpstr>
      <vt:lpstr>PowerPoint 簡報</vt:lpstr>
    </vt:vector>
  </TitlesOfParts>
  <Company>CMU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121</cp:revision>
  <cp:lastPrinted>2016-12-05T06:59:00Z</cp:lastPrinted>
  <dcterms:created xsi:type="dcterms:W3CDTF">2015-01-08T06:59:00Z</dcterms:created>
  <dcterms:modified xsi:type="dcterms:W3CDTF">2025-02-13T02:02:06Z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1033-10.2.0.5831</vt:lpwstr>
  </property>
</Properties>
</file>